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81" r:id="rId3"/>
    <p:sldId id="277" r:id="rId4"/>
    <p:sldId id="273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>
      <p:cViewPr varScale="1">
        <p:scale>
          <a:sx n="109" d="100"/>
          <a:sy n="109" d="100"/>
        </p:scale>
        <p:origin x="14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4048" y="188640"/>
            <a:ext cx="2819399" cy="1371600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0 Bardiya" pitchFamily="2" charset="-78"/>
              </a:rPr>
              <a:t>بسمه تعالی  </a:t>
            </a:r>
            <a:endParaRPr lang="en-US" sz="4400" b="1" dirty="0">
              <a:cs typeface="0 Bardiy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692696"/>
            <a:ext cx="4104456" cy="2024109"/>
          </a:xfrm>
        </p:spPr>
        <p:txBody>
          <a:bodyPr/>
          <a:lstStyle/>
          <a:p>
            <a:pPr algn="ctr"/>
            <a:endParaRPr lang="fa-IR" dirty="0" smtClean="0">
              <a:latin typeface="Mitra"/>
            </a:endParaRPr>
          </a:p>
          <a:p>
            <a:pPr algn="ctr"/>
            <a:r>
              <a:rPr lang="fa-IR" sz="2800" b="1" dirty="0" smtClean="0">
                <a:latin typeface="Times New Roman" charset="0"/>
                <a:ea typeface="Times New Roman" charset="0"/>
                <a:cs typeface="Times New Roman" charset="0"/>
              </a:rPr>
              <a:t>شرکت دانش بنیان نیک ژن اوژن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4864"/>
            <a:ext cx="9186542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1006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59" y="836712"/>
            <a:ext cx="7024744" cy="1143000"/>
          </a:xfrm>
        </p:spPr>
        <p:txBody>
          <a:bodyPr/>
          <a:lstStyle/>
          <a:p>
            <a:pPr algn="r"/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معرفی محصولات شرکت :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 شرکت دانش بنیان نیک ژن اوژن در حوزه بیوتکنولوژی و تولید محصولات آن فعالیت می کند.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rtl="1">
              <a:buFont typeface="Wingdings" charset="2"/>
              <a:buChar char="v"/>
            </a:pPr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تولید کیت ملکولی تعیین جنسیت</a:t>
            </a:r>
            <a:r>
              <a:rPr lang="fa-I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زودهنگام جنین از خون مادر</a:t>
            </a:r>
          </a:p>
          <a:p>
            <a:pPr algn="just" rtl="1">
              <a:buFont typeface="Wingdings" charset="2"/>
              <a:buChar char="v"/>
            </a:pPr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تولید کیت تشخیص </a:t>
            </a:r>
            <a:r>
              <a:rPr lang="fa-IR" dirty="0" err="1" smtClean="0">
                <a:latin typeface="Times New Roman" charset="0"/>
                <a:ea typeface="Times New Roman" charset="0"/>
                <a:cs typeface="Times New Roman" charset="0"/>
              </a:rPr>
              <a:t>کوید</a:t>
            </a:r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 ۱۹ با تکنولوژی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RT-PCR </a:t>
            </a:r>
            <a:endParaRPr lang="fa-I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rtl="1">
              <a:buFont typeface="Wingdings" charset="2"/>
              <a:buChar char="v"/>
            </a:pPr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کیت آنالیز ملکولی </a:t>
            </a:r>
            <a:r>
              <a:rPr lang="fa-IR" dirty="0" err="1" smtClean="0">
                <a:latin typeface="Times New Roman" charset="0"/>
                <a:ea typeface="Times New Roman" charset="0"/>
                <a:cs typeface="Times New Roman" charset="0"/>
              </a:rPr>
              <a:t>ژنوتایپینگ</a:t>
            </a:r>
            <a:r>
              <a:rPr lang="fa-IR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ar-SA" dirty="0" err="1">
                <a:latin typeface="Times New Roman" charset="0"/>
                <a:ea typeface="Times New Roman" charset="0"/>
                <a:cs typeface="Times New Roman" charset="0"/>
              </a:rPr>
              <a:t>تشخیص</a:t>
            </a:r>
            <a:r>
              <a:rPr lang="ar-SA" dirty="0">
                <a:latin typeface="Times New Roman" charset="0"/>
                <a:ea typeface="Times New Roman" charset="0"/>
                <a:cs typeface="Times New Roman" charset="0"/>
              </a:rPr>
              <a:t> 4 جهش </a:t>
            </a:r>
            <a:r>
              <a:rPr lang="ar-SA" dirty="0" err="1">
                <a:latin typeface="Times New Roman" charset="0"/>
                <a:ea typeface="Times New Roman" charset="0"/>
                <a:cs typeface="Times New Roman" charset="0"/>
              </a:rPr>
              <a:t>شایع</a:t>
            </a:r>
            <a:r>
              <a:rPr lang="ar-SA" dirty="0">
                <a:latin typeface="Times New Roman" charset="0"/>
                <a:ea typeface="Times New Roman" charset="0"/>
                <a:cs typeface="Times New Roman" charset="0"/>
              </a:rPr>
              <a:t> در ارتباط </a:t>
            </a:r>
            <a:r>
              <a:rPr lang="ar-SA" dirty="0" err="1">
                <a:latin typeface="Times New Roman" charset="0"/>
                <a:ea typeface="Times New Roman" charset="0"/>
                <a:cs typeface="Times New Roman" charset="0"/>
              </a:rPr>
              <a:t>با</a:t>
            </a:r>
            <a:r>
              <a:rPr lang="ar-SA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ترومبوفیلی</a:t>
            </a:r>
            <a:endParaRPr lang="ar-SA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rtl="1">
              <a:buFont typeface="Wingdings" charset="2"/>
              <a:buChar char="v"/>
            </a:pP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تولید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أنواع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کیت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های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تشخیص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ملکولی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برای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بیماری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های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عفونی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، </a:t>
            </a:r>
            <a:r>
              <a:rPr lang="ar-SA" dirty="0" err="1" smtClean="0">
                <a:latin typeface="Times New Roman" charset="0"/>
                <a:ea typeface="Times New Roman" charset="0"/>
                <a:cs typeface="Times New Roman" charset="0"/>
              </a:rPr>
              <a:t>ژنتیکی</a:t>
            </a:r>
            <a:r>
              <a:rPr lang="ar-SA" dirty="0" smtClean="0">
                <a:latin typeface="Times New Roman" charset="0"/>
                <a:ea typeface="Times New Roman" charset="0"/>
                <a:cs typeface="Times New Roman" charset="0"/>
              </a:rPr>
              <a:t> و أنواع سرطان در حال توسعه و اجرا</a:t>
            </a:r>
            <a:endParaRPr lang="fa-IR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3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606" y="332655"/>
            <a:ext cx="4785260" cy="61926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208912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48560"/>
            <a:ext cx="5256584" cy="59639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356</TotalTime>
  <Words>80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0 Bardiya</vt:lpstr>
      <vt:lpstr>Century Gothic</vt:lpstr>
      <vt:lpstr>Mitra</vt:lpstr>
      <vt:lpstr>Tahoma</vt:lpstr>
      <vt:lpstr>Times New Roman</vt:lpstr>
      <vt:lpstr>Wingdings</vt:lpstr>
      <vt:lpstr>Wingdings 2</vt:lpstr>
      <vt:lpstr>Austin</vt:lpstr>
      <vt:lpstr>بسمه تعالی  </vt:lpstr>
      <vt:lpstr>معرفی محصولات شرکت 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Zahra Yar Ahmadi</dc:creator>
  <cp:lastModifiedBy>احمد  محتشمي </cp:lastModifiedBy>
  <cp:revision>48</cp:revision>
  <cp:lastPrinted>2021-12-04T08:59:18Z</cp:lastPrinted>
  <dcterms:created xsi:type="dcterms:W3CDTF">2006-08-16T00:00:00Z</dcterms:created>
  <dcterms:modified xsi:type="dcterms:W3CDTF">2023-12-18T09:33:23Z</dcterms:modified>
</cp:coreProperties>
</file>